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257" r:id="rId3"/>
    <p:sldId id="308" r:id="rId4"/>
    <p:sldId id="276" r:id="rId5"/>
    <p:sldId id="306" r:id="rId6"/>
    <p:sldId id="260" r:id="rId7"/>
    <p:sldId id="261" r:id="rId8"/>
    <p:sldId id="262" r:id="rId9"/>
    <p:sldId id="309" r:id="rId10"/>
    <p:sldId id="310" r:id="rId11"/>
    <p:sldId id="311" r:id="rId12"/>
    <p:sldId id="312" r:id="rId13"/>
    <p:sldId id="272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71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1"/>
    <p:restoredTop sz="86146"/>
  </p:normalViewPr>
  <p:slideViewPr>
    <p:cSldViewPr snapToGrid="0">
      <p:cViewPr varScale="1">
        <p:scale>
          <a:sx n="106" d="100"/>
          <a:sy n="106" d="100"/>
        </p:scale>
        <p:origin x="208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47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.smith.edu/sa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Consume vs. Produce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34732" y="108284"/>
            <a:ext cx="8229600" cy="66053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Consume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Learn 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Read a data story; be guided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User is not driven by a need to verify or generate a hypothesis; novelty stimulates curiosity and exploration</a:t>
            </a: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Produce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Generate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Create new artifacts such as transformed or derived data, annotation, recorded interactions, screenshots </a:t>
            </a:r>
          </a:p>
          <a:p>
            <a:pPr marL="1143000" lvl="1" indent="-525780" defTabSz="457200">
              <a:buSzPts val="2040"/>
            </a:pP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Process of the user finding elements of interest in the visualization</a:t>
            </a: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Search is categorized based on: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If the target of the search is known a priori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If the location of the target is known a priori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7F2B86-84A2-CF15-1339-7F2495DAE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779926"/>
              </p:ext>
            </p:extLst>
          </p:nvPr>
        </p:nvGraphicFramePr>
        <p:xfrm>
          <a:off x="3546763" y="3113949"/>
          <a:ext cx="7594478" cy="3539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3679">
                  <a:extLst>
                    <a:ext uri="{9D8B030D-6E8A-4147-A177-3AD203B41FA5}">
                      <a16:colId xmlns:a16="http://schemas.microsoft.com/office/drawing/2014/main" val="383826768"/>
                    </a:ext>
                  </a:extLst>
                </a:gridCol>
                <a:gridCol w="3059765">
                  <a:extLst>
                    <a:ext uri="{9D8B030D-6E8A-4147-A177-3AD203B41FA5}">
                      <a16:colId xmlns:a16="http://schemas.microsoft.com/office/drawing/2014/main" val="742119733"/>
                    </a:ext>
                  </a:extLst>
                </a:gridCol>
                <a:gridCol w="3341034">
                  <a:extLst>
                    <a:ext uri="{9D8B030D-6E8A-4147-A177-3AD203B41FA5}">
                      <a16:colId xmlns:a16="http://schemas.microsoft.com/office/drawing/2014/main" val="2105312398"/>
                    </a:ext>
                  </a:extLst>
                </a:gridCol>
              </a:tblGrid>
              <a:tr h="58347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Known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Unknown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13613"/>
                  </a:ext>
                </a:extLst>
              </a:tr>
              <a:tr h="1478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familiar with American geography and looking for CA on a choropleth map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using a tree visualization is searching within a specific subtree for leaf nodes having few siblings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15555840"/>
                  </a:ext>
                </a:extLst>
              </a:tr>
              <a:tr h="14780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 Unknown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unfamiliar with American geography and looking for CA on a choropleth map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is searching for outliers in a scatterplot 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25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2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Query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Once a target or set of targets has been found a user may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Identify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Returns characteristics about the target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identifies</a:t>
            </a:r>
            <a:r>
              <a:rPr lang="en-US" sz="2000" dirty="0">
                <a:cs typeface="Arial"/>
                <a:sym typeface="Arial"/>
              </a:rPr>
              <a:t> the margin of victory for the winning election candidate in CA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Compare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multiple subsets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identifies election results for CA and </a:t>
            </a:r>
            <a:r>
              <a:rPr lang="en-US" sz="2000" i="1" dirty="0">
                <a:cs typeface="Arial"/>
                <a:sym typeface="Arial"/>
              </a:rPr>
              <a:t>compares</a:t>
            </a:r>
            <a:r>
              <a:rPr lang="en-US" sz="2000" dirty="0">
                <a:cs typeface="Arial"/>
                <a:sym typeface="Arial"/>
              </a:rPr>
              <a:t> them to results for MA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Summarize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a whole set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summarizes</a:t>
            </a:r>
            <a:r>
              <a:rPr lang="en-US" sz="2000" dirty="0">
                <a:cs typeface="Arial"/>
                <a:sym typeface="Arial"/>
              </a:rPr>
              <a:t> election results across all states</a:t>
            </a:r>
          </a:p>
          <a:p>
            <a:pPr marL="114300" indent="0" defTabSz="457200">
              <a:buSzPts val="2040"/>
              <a:buNone/>
            </a:pPr>
            <a:r>
              <a:rPr lang="en-US" sz="2400" dirty="0">
                <a:cs typeface="Arial"/>
                <a:sym typeface="Arial"/>
              </a:rPr>
              <a:t>	the targets</a:t>
            </a: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On 11/07 we will have a guest lecture from the </a:t>
            </a:r>
            <a:r>
              <a:rPr lang="en-US" sz="2400" kern="0" dirty="0">
                <a:ea typeface="Arial"/>
                <a:cs typeface="Arial"/>
                <a:sym typeface="Arial"/>
                <a:hlinkClick r:id="rId2"/>
              </a:rPr>
              <a:t>Spatial Analysis Lab (SAL) </a:t>
            </a:r>
            <a:r>
              <a:rPr lang="en-US" sz="2400" kern="0" dirty="0">
                <a:ea typeface="Arial"/>
                <a:cs typeface="Arial"/>
                <a:sym typeface="Arial"/>
              </a:rPr>
              <a:t>on geospatial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Interaction: a definition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data and problem space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 and exploration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tasks (interactions) at different levels of specificity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High – consume vs. produce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Mid – search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Low – query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</TotalTime>
  <Words>1180</Words>
  <Application>Microsoft Macintosh PowerPoint</Application>
  <PresentationFormat>Widescreen</PresentationFormat>
  <Paragraphs>179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Announcements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36</cp:revision>
  <dcterms:created xsi:type="dcterms:W3CDTF">2023-08-03T18:49:17Z</dcterms:created>
  <dcterms:modified xsi:type="dcterms:W3CDTF">2024-10-30T17:12:48Z</dcterms:modified>
</cp:coreProperties>
</file>